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3"/>
  </p:sldMasterIdLst>
  <p:notesMasterIdLst>
    <p:notesMasterId r:id="rId5"/>
  </p:notesMasterIdLst>
  <p:sldIdLst>
    <p:sldId id="562" r:id="rId4"/>
    <p:sldId id="563" r:id="rId6"/>
    <p:sldId id="574" r:id="rId7"/>
    <p:sldId id="576" r:id="rId8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0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F5C71"/>
    <a:srgbClr val="333F50"/>
    <a:srgbClr val="FFFFFF"/>
    <a:srgbClr val="002D5D"/>
    <a:srgbClr val="003964"/>
    <a:srgbClr val="EAEFF7"/>
    <a:srgbClr val="D2DEEF"/>
    <a:srgbClr val="1759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3" autoAdjust="0"/>
    <p:restoredTop sz="88353" autoAdjust="0"/>
  </p:normalViewPr>
  <p:slideViewPr>
    <p:cSldViewPr snapToGrid="0" showGuides="1">
      <p:cViewPr varScale="1">
        <p:scale>
          <a:sx n="97" d="100"/>
          <a:sy n="97" d="100"/>
        </p:scale>
        <p:origin x="918" y="78"/>
      </p:cViewPr>
      <p:guideLst>
        <p:guide orient="horz" pos="2170"/>
        <p:guide pos="2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42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2" Type="http://schemas.openxmlformats.org/officeDocument/2006/relationships/tags" Target="tags/tag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F3FEA-91CA-42D1-A8C1-A144D696B30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F0133-0C57-44E9-AAA7-C9E5A2AACE7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F0133-0C57-44E9-AAA7-C9E5A2AAC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F0133-0C57-44E9-AAA7-C9E5A2AAC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F0133-0C57-44E9-AAA7-C9E5A2AAC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F0133-0C57-44E9-AAA7-C9E5A2AACE7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 userDrawn="1"/>
        </p:nvSpPr>
        <p:spPr>
          <a:xfrm>
            <a:off x="-1" y="1894564"/>
            <a:ext cx="12192000" cy="3159980"/>
          </a:xfrm>
          <a:prstGeom prst="rect">
            <a:avLst/>
          </a:prstGeom>
          <a:solidFill>
            <a:srgbClr val="003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4" name="矩形 9"/>
          <p:cNvSpPr>
            <a:spLocks noChangeArrowheads="1"/>
          </p:cNvSpPr>
          <p:nvPr userDrawn="1"/>
        </p:nvSpPr>
        <p:spPr bwMode="auto">
          <a:xfrm>
            <a:off x="-2" y="1823502"/>
            <a:ext cx="12192001" cy="90488"/>
          </a:xfrm>
          <a:prstGeom prst="rect">
            <a:avLst/>
          </a:prstGeom>
          <a:solidFill>
            <a:srgbClr val="BFBFBF"/>
          </a:solidFill>
          <a:ln w="28575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charset="-122"/>
              <a:cs typeface="Times New Roman" panose="02020603050405020304" pitchFamily="18" charset="0"/>
              <a:sym typeface="黑体" panose="02010609060101010101" pitchFamily="2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 userDrawn="1"/>
        </p:nvSpPr>
        <p:spPr bwMode="auto">
          <a:xfrm>
            <a:off x="-1" y="5027894"/>
            <a:ext cx="12192001" cy="90488"/>
          </a:xfrm>
          <a:prstGeom prst="rect">
            <a:avLst/>
          </a:prstGeom>
          <a:solidFill>
            <a:srgbClr val="BFBFBF"/>
          </a:solidFill>
          <a:ln w="28575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charset="-122"/>
              <a:cs typeface="Times New Roman" panose="02020603050405020304" pitchFamily="18" charset="0"/>
              <a:sym typeface="黑体" panose="02010609060101010101" pitchFamily="2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60" y="430118"/>
            <a:ext cx="3121076" cy="99933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401732" y="6240463"/>
            <a:ext cx="1388536" cy="206381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489D9C7-5DC6-4263-87FF-7C99F6FB63C3}" type="datetime1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9924" y="6240463"/>
            <a:ext cx="4140201" cy="206381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www.islide.cc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DD3DB80-B894-403A-B48E-6FDC1A72010E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/>
    </mc:Choice>
    <mc:Fallback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5"/>
            <a:ext cx="10363200" cy="147002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3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0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3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6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0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3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46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 u="sng">
                <a:solidFill>
                  <a:srgbClr val="C00000"/>
                </a:solidFill>
                <a:latin typeface="Arial" panose="020B0604020202020204"/>
                <a:cs typeface="Arial" panose="020B0604020202020204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3963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rPr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rPr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7" Type="http://schemas.openxmlformats.org/officeDocument/2006/relationships/image" Target="../media/image3.png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30FD6-CDA0-41C4-A73D-47383B313C78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E1D1E-A455-4720-A459-8047EAD365B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平行四边形 22"/>
          <p:cNvSpPr/>
          <p:nvPr userDrawn="1"/>
        </p:nvSpPr>
        <p:spPr>
          <a:xfrm>
            <a:off x="-3657" y="558685"/>
            <a:ext cx="512737" cy="346042"/>
          </a:xfrm>
          <a:custGeom>
            <a:avLst/>
            <a:gdLst>
              <a:gd name="connsiteX0" fmla="*/ 0 w 613382"/>
              <a:gd name="connsiteY0" fmla="*/ 343584 h 343584"/>
              <a:gd name="connsiteX1" fmla="*/ 85896 w 613382"/>
              <a:gd name="connsiteY1" fmla="*/ 0 h 343584"/>
              <a:gd name="connsiteX2" fmla="*/ 613382 w 613382"/>
              <a:gd name="connsiteY2" fmla="*/ 0 h 343584"/>
              <a:gd name="connsiteX3" fmla="*/ 527486 w 613382"/>
              <a:gd name="connsiteY3" fmla="*/ 343584 h 343584"/>
              <a:gd name="connsiteX4" fmla="*/ 0 w 613382"/>
              <a:gd name="connsiteY4" fmla="*/ 343584 h 343584"/>
              <a:gd name="connsiteX0-1" fmla="*/ 0 w 613382"/>
              <a:gd name="connsiteY0-2" fmla="*/ 343584 h 343584"/>
              <a:gd name="connsiteX1-3" fmla="*/ 100645 w 613382"/>
              <a:gd name="connsiteY1-4" fmla="*/ 0 h 343584"/>
              <a:gd name="connsiteX2-5" fmla="*/ 613382 w 613382"/>
              <a:gd name="connsiteY2-6" fmla="*/ 0 h 343584"/>
              <a:gd name="connsiteX3-7" fmla="*/ 527486 w 613382"/>
              <a:gd name="connsiteY3-8" fmla="*/ 343584 h 343584"/>
              <a:gd name="connsiteX4-9" fmla="*/ 0 w 613382"/>
              <a:gd name="connsiteY4-10" fmla="*/ 343584 h 343584"/>
              <a:gd name="connsiteX0-11" fmla="*/ 2594 w 512737"/>
              <a:gd name="connsiteY0-12" fmla="*/ 346042 h 346042"/>
              <a:gd name="connsiteX1-13" fmla="*/ 0 w 512737"/>
              <a:gd name="connsiteY1-14" fmla="*/ 0 h 346042"/>
              <a:gd name="connsiteX2-15" fmla="*/ 512737 w 512737"/>
              <a:gd name="connsiteY2-16" fmla="*/ 0 h 346042"/>
              <a:gd name="connsiteX3-17" fmla="*/ 426841 w 512737"/>
              <a:gd name="connsiteY3-18" fmla="*/ 343584 h 346042"/>
              <a:gd name="connsiteX4-19" fmla="*/ 2594 w 512737"/>
              <a:gd name="connsiteY4-20" fmla="*/ 346042 h 346042"/>
              <a:gd name="connsiteX0-21" fmla="*/ 2594 w 512737"/>
              <a:gd name="connsiteY0-22" fmla="*/ 346042 h 346042"/>
              <a:gd name="connsiteX1-23" fmla="*/ 0 w 512737"/>
              <a:gd name="connsiteY1-24" fmla="*/ 0 h 346042"/>
              <a:gd name="connsiteX2-25" fmla="*/ 512737 w 512737"/>
              <a:gd name="connsiteY2-26" fmla="*/ 0 h 346042"/>
              <a:gd name="connsiteX3-27" fmla="*/ 426841 w 512737"/>
              <a:gd name="connsiteY3-28" fmla="*/ 343584 h 346042"/>
              <a:gd name="connsiteX4-29" fmla="*/ 2594 w 512737"/>
              <a:gd name="connsiteY4-30" fmla="*/ 346042 h 34604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2737" h="346042">
                <a:moveTo>
                  <a:pt x="2594" y="346042"/>
                </a:moveTo>
                <a:cubicBezTo>
                  <a:pt x="1729" y="230695"/>
                  <a:pt x="865" y="115347"/>
                  <a:pt x="0" y="0"/>
                </a:cubicBezTo>
                <a:lnTo>
                  <a:pt x="512737" y="0"/>
                </a:lnTo>
                <a:lnTo>
                  <a:pt x="426841" y="343584"/>
                </a:lnTo>
                <a:lnTo>
                  <a:pt x="2594" y="346042"/>
                </a:lnTo>
                <a:close/>
              </a:path>
            </a:pathLst>
          </a:custGeom>
          <a:solidFill>
            <a:srgbClr val="003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9830" y="6592585"/>
            <a:ext cx="11297735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6"/>
          <p:cNvSpPr>
            <a:spLocks noChangeArrowheads="1"/>
          </p:cNvSpPr>
          <p:nvPr userDrawn="1"/>
        </p:nvSpPr>
        <p:spPr bwMode="auto">
          <a:xfrm>
            <a:off x="11072402" y="6485797"/>
            <a:ext cx="580608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00" b="0" i="0" u="none" strike="noStrike" kern="10" cap="none" spc="0" normalizeH="0" baseline="0" noProof="0" dirty="0">
                <a:ln w="9525">
                  <a:noFill/>
                  <a:round/>
                </a:ln>
                <a:gradFill rotWithShape="1">
                  <a:gsLst>
                    <a:gs pos="0">
                      <a:prstClr val="white">
                        <a:lumMod val="50000"/>
                      </a:prstClr>
                    </a:gs>
                    <a:gs pos="100000">
                      <a:prstClr val="white">
                        <a:lumMod val="50000"/>
                      </a:prstClr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Page </a:t>
            </a:r>
            <a:fld id="{A45D51EE-D175-4F6B-96D5-1F5F9EADD7B1}" type="slidenum">
              <a:rPr kumimoji="0" lang="en-US" altLang="zh-CN" sz="800" b="0" i="0" u="none" strike="noStrike" kern="10" cap="none" spc="0" normalizeH="0" baseline="0" noProof="0" dirty="0">
                <a:ln w="9525">
                  <a:noFill/>
                  <a:round/>
                </a:ln>
                <a:gradFill rotWithShape="1">
                  <a:gsLst>
                    <a:gs pos="0">
                      <a:prstClr val="white">
                        <a:lumMod val="50000"/>
                      </a:prstClr>
                    </a:gs>
                    <a:gs pos="100000">
                      <a:prstClr val="white">
                        <a:lumMod val="50000"/>
                      </a:prstClr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</a:fld>
            <a:endParaRPr kumimoji="0" lang="en-US" altLang="zh-CN" sz="800" b="0" i="0" u="none" strike="noStrike" kern="10" cap="none" spc="0" normalizeH="0" baseline="0" noProof="0" dirty="0">
              <a:ln w="9525">
                <a:noFill/>
                <a:round/>
              </a:ln>
              <a:gradFill rotWithShape="1">
                <a:gsLst>
                  <a:gs pos="0">
                    <a:prstClr val="white">
                      <a:lumMod val="50000"/>
                    </a:prstClr>
                  </a:gs>
                  <a:gs pos="100000">
                    <a:prstClr val="white">
                      <a:lumMod val="50000"/>
                    </a:prstClr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7" name="平行四边形 16"/>
          <p:cNvSpPr/>
          <p:nvPr userDrawn="1"/>
        </p:nvSpPr>
        <p:spPr>
          <a:xfrm>
            <a:off x="243073" y="487645"/>
            <a:ext cx="433515" cy="242832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平行四边形 17"/>
          <p:cNvSpPr/>
          <p:nvPr userDrawn="1"/>
        </p:nvSpPr>
        <p:spPr>
          <a:xfrm>
            <a:off x="482703" y="800095"/>
            <a:ext cx="193885" cy="151521"/>
          </a:xfrm>
          <a:prstGeom prst="parallelogram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cxnSp>
        <p:nvCxnSpPr>
          <p:cNvPr id="19" name="直接连接符 18"/>
          <p:cNvCxnSpPr/>
          <p:nvPr userDrawn="1"/>
        </p:nvCxnSpPr>
        <p:spPr>
          <a:xfrm>
            <a:off x="823965" y="903691"/>
            <a:ext cx="11368035" cy="0"/>
          </a:xfrm>
          <a:prstGeom prst="line">
            <a:avLst/>
          </a:prstGeom>
          <a:ln w="25400">
            <a:solidFill>
              <a:srgbClr val="0039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 userDrawn="1"/>
        </p:nvCxnSpPr>
        <p:spPr>
          <a:xfrm>
            <a:off x="10092018" y="903691"/>
            <a:ext cx="209998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>
            <a:off x="10075630" y="903691"/>
            <a:ext cx="36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9744075" y="151765"/>
            <a:ext cx="2355850" cy="617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754120" y="1755775"/>
            <a:ext cx="3331845" cy="829945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申报</a:t>
            </a:r>
            <a:r>
              <a:rPr kumimoji="0" lang="zh-CN" alt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奖学金</a:t>
            </a:r>
            <a:endParaRPr kumimoji="0" lang="zh-CN" altLang="en-US" sz="4800" b="1" i="0" u="none" strike="noStrike" kern="1200" cap="none" spc="0" normalizeH="0" baseline="0" noProof="0" dirty="0" smtClean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73935" y="4871085"/>
            <a:ext cx="6851650" cy="706755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答辩时间：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2024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年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10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月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XX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日</a:t>
            </a:r>
            <a:endParaRPr kumimoji="0" lang="zh-CN" alt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435100" y="3759200"/>
            <a:ext cx="9530715" cy="706755"/>
          </a:xfrm>
          <a:prstGeom prst="rect">
            <a:avLst/>
          </a:prstGeom>
        </p:spPr>
        <p:txBody>
          <a:bodyPr wrap="square">
            <a:spAutoFit/>
          </a:bodyPr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答辩人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：学号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+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姓名</a:t>
            </a:r>
            <a:r>
              <a:rPr kumimoji="0" lang="en-US" altLang="zh-CN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+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班级（专业</a:t>
            </a:r>
            <a:r>
              <a:rPr kumimoji="0" lang="zh-CN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方向）</a:t>
            </a:r>
            <a:endParaRPr kumimoji="0" lang="zh-CN" altLang="en-US" sz="4000" b="1" i="0" u="none" strike="noStrike" kern="1200" cap="none" spc="0" normalizeH="0" baseline="0" noProof="0" dirty="0" smtClean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" y="285112"/>
            <a:ext cx="12191999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marR="0" lvl="0" indent="8890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2023-2024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学年东南大学苏州校区研究生国家奖学金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/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至善奖学金答辩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（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共限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5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页）</a:t>
            </a:r>
            <a:r>
              <a:rPr kumimoji="0" lang="en-US" altLang="zh-CN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</a:t>
            </a:r>
            <a:endParaRPr kumimoji="0" lang="en-US" altLang="zh-CN" sz="3600" b="1" i="0" u="none" strike="noStrike" kern="1200" cap="none" spc="0" normalizeH="0" baseline="0" noProof="0" dirty="0" smtClean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285112"/>
            <a:ext cx="12191999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8890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学习、科研、竞赛成果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2000" y="1101983"/>
            <a:ext cx="10668000" cy="86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此页展示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2023-2024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学年个人思想政治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学习建设情况，获得的学习、科研、竞赛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等成果</a:t>
            </a:r>
            <a:endParaRPr lang="zh-CN" altLang="en-US" sz="2000" b="1" dirty="0" smtClean="0">
              <a:solidFill>
                <a:srgbClr val="3F5C7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indent="0" algn="l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SzTx/>
              <a:buFont typeface="Wingdings" panose="05000000000000000000" pitchFamily="2" charset="2"/>
              <a:buNone/>
            </a:pPr>
            <a:endParaRPr lang="zh-CN" altLang="en-US" sz="2000" dirty="0">
              <a:solidFill>
                <a:srgbClr val="3F5C7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285112"/>
            <a:ext cx="12191999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8890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学生工作、志愿实践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2000" y="1101983"/>
            <a:ext cx="1066800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此页展示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2023-2024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学年担任的学生工作、参与的志愿服务、实践活动，服务集体等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内容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285112"/>
            <a:ext cx="12191999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88900" algn="l" defTabSz="6858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工作成效、个人成长亮点</a:t>
            </a:r>
            <a:endParaRPr kumimoji="0" lang="zh-CN" alt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2000" y="1101983"/>
            <a:ext cx="10668000" cy="3987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此页展示工作突出成绩、成长亮点、突出事迹、效果效能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等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commondata" val="eyJoZGlkIjoiMTc5MDM0ZjgwMmU5NzEyMzg2ZWU0MGY1NWU3NTdmOTAifQ==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9525">
          <a:solidFill>
            <a:schemeClr val="bg1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243</Words>
  <Application>WPS 演示</Application>
  <PresentationFormat>宽屏</PresentationFormat>
  <Paragraphs>21</Paragraphs>
  <Slides>4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17" baseType="lpstr">
      <vt:lpstr>Arial</vt:lpstr>
      <vt:lpstr>宋体</vt:lpstr>
      <vt:lpstr>Wingdings</vt:lpstr>
      <vt:lpstr>等线</vt:lpstr>
      <vt:lpstr>微软雅黑</vt:lpstr>
      <vt:lpstr>Times New Roman</vt:lpstr>
      <vt:lpstr>黑体</vt:lpstr>
      <vt:lpstr>Arial</vt:lpstr>
      <vt:lpstr>Arial Unicode MS</vt:lpstr>
      <vt:lpstr>等线 Light</vt:lpstr>
      <vt:lpstr>Calibri</vt:lpstr>
      <vt:lpstr>1_Office 主题​​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HP</dc:creator>
  <cp:lastModifiedBy>L『妞』K</cp:lastModifiedBy>
  <cp:revision>309</cp:revision>
  <cp:lastPrinted>2019-03-08T02:52:00Z</cp:lastPrinted>
  <dcterms:created xsi:type="dcterms:W3CDTF">2019-03-08T00:20:00Z</dcterms:created>
  <dcterms:modified xsi:type="dcterms:W3CDTF">2024-10-01T02:56:08Z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2052-12.1.0.18276</vt:lpwstr>
  </property>
  <property fmtid="{D5CDD505-2E9C-101B-9397-08002B2CF9AE}" pid="3" name="ICV">
    <vt:lpwstr>4473EFA5CB5F41AFAB19D1A42EFC2419_12</vt:lpwstr>
  </property>
</Properties>
</file>